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6D7AADBC-BE93-4C07-B477-0A9EB8A594DA}">
          <p14:sldIdLst>
            <p14:sldId id="256"/>
            <p14:sldId id="257"/>
            <p14:sldId id="258"/>
            <p14:sldId id="259"/>
            <p14:sldId id="260"/>
            <p14:sldId id="261"/>
            <p14:sldId id="263"/>
            <p14:sldId id="264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34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ED944B-AE0E-44BE-AFAD-C2E1C3A99A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757DB8A-BDA6-43DD-AC1E-AF8AD6E87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E996B7B-E93B-4D7B-8856-DF5E15B64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2F9CE-53D9-49FE-9CBA-A05962598A21}" type="datetimeFigureOut">
              <a:rPr lang="ru-RU" smtClean="0"/>
              <a:t>13.06.2025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9AE496A-5842-4D56-8D14-965FBB706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B476F2E-B5F8-44F6-B280-5A577B6F1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3B3F-DAAC-40D9-83DF-2A464A9C00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8183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0760FA-AD0B-4F50-BB7A-BD731B9D3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A4F810C-BDA3-47B6-B874-C2C62712DA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E0EF799-5E40-47B7-98DA-BE33590D9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2F9CE-53D9-49FE-9CBA-A05962598A21}" type="datetimeFigureOut">
              <a:rPr lang="ru-RU" smtClean="0"/>
              <a:t>13.06.2025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9D74743-FD75-4E0F-B17B-E2E898649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5D5C97-38F4-4246-83A4-050C6E7C7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3B3F-DAAC-40D9-83DF-2A464A9C00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6597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207BA620-F425-4B24-9411-87E90DC156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1823B3A-FBC0-45E6-9908-174926E417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BC9C0F-70FC-44EA-B828-74CDD7545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2F9CE-53D9-49FE-9CBA-A05962598A21}" type="datetimeFigureOut">
              <a:rPr lang="ru-RU" smtClean="0"/>
              <a:t>13.06.2025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5871998-6560-4D8D-9C7F-69AF37A6A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66DDC0-3E60-41BC-8D38-FA910F108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3B3F-DAAC-40D9-83DF-2A464A9C00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9277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40C9C8-3D1A-4115-8FFD-58D5099F2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996B267-2BAB-4307-89A1-3A88391910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2F055D-078F-4778-AF6D-87F46668E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2F9CE-53D9-49FE-9CBA-A05962598A21}" type="datetimeFigureOut">
              <a:rPr lang="ru-RU" smtClean="0"/>
              <a:t>13.06.2025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789B88A-A9A6-46C4-9EB3-822F5E2E7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5800664-F51E-400A-8895-EFE3FE9E8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3B3F-DAAC-40D9-83DF-2A464A9C00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3928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D236A0-9DEE-4815-B498-A53B7B10C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B67C3AD-7A83-4F13-97DC-3EB5B42CF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D0959B8-BA76-4A73-9BFD-EDB6BB85B4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2F9CE-53D9-49FE-9CBA-A05962598A21}" type="datetimeFigureOut">
              <a:rPr lang="ru-RU" smtClean="0"/>
              <a:t>13.06.2025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4AF9861-80DF-4B68-8574-08BDEBACF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FBE3B22-8610-4DD0-B17A-197802812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3B3F-DAAC-40D9-83DF-2A464A9C00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9885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4F5B58-70DC-454D-AC51-E0EBD305E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E0DEBD5-D2E6-4618-92D1-055045A8F2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1781463-C833-413E-8540-BA82A0F096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691564D-0DA1-4D4E-8E0B-22B47759E0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2F9CE-53D9-49FE-9CBA-A05962598A21}" type="datetimeFigureOut">
              <a:rPr lang="ru-RU" smtClean="0"/>
              <a:t>13.06.2025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6983567-7627-41D0-9817-5D3EE2DE5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AF6A192-1CDC-4D41-B136-C96218794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3B3F-DAAC-40D9-83DF-2A464A9C00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3329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7AE054-3B3C-4405-8FD7-220EA826F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75D8427-5619-482A-916D-AA63DB8E1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B4B5B87-B917-4043-B737-B85E6A77A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F10EA86-E419-449E-A99E-35AC0EBBF9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05152B7-D854-4F21-A875-6DA95807B3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04EE955-E207-4CFA-88BF-02A0C1090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2F9CE-53D9-49FE-9CBA-A05962598A21}" type="datetimeFigureOut">
              <a:rPr lang="ru-RU" smtClean="0"/>
              <a:t>13.06.2025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BFDB317-90AD-419E-BAC8-EBBC483FA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8C83A31-5D8E-4DE5-BD3D-95DCFDFBC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3B3F-DAAC-40D9-83DF-2A464A9C00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046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DAA883-4620-4E0B-A437-794DD0C6DB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05221DD-6537-43F4-BC1F-F4C98F1DC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2F9CE-53D9-49FE-9CBA-A05962598A21}" type="datetimeFigureOut">
              <a:rPr lang="ru-RU" smtClean="0"/>
              <a:t>13.06.2025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67C9920-DE29-4D57-84D1-AAAD4DAA8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D7AD8AF-AAF9-470D-98D7-29DBC9111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3B3F-DAAC-40D9-83DF-2A464A9C00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517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1C0E482-2FF8-465D-9472-1514C50C5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2F9CE-53D9-49FE-9CBA-A05962598A21}" type="datetimeFigureOut">
              <a:rPr lang="ru-RU" smtClean="0"/>
              <a:t>13.06.2025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C7BC6D5-E579-4B87-97C0-E30B431BF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BC44CE0-EEC2-49E8-B2E5-A5C8F38F8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3B3F-DAAC-40D9-83DF-2A464A9C00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2240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494DCA-F2A5-4394-B871-DCFD93F24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B4914B5-F5A0-4436-903C-710DEE057C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CDFF579-5F99-4D58-82F7-844F2EE1A7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93C8305-C8EF-4E62-8953-E233F07E9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2F9CE-53D9-49FE-9CBA-A05962598A21}" type="datetimeFigureOut">
              <a:rPr lang="ru-RU" smtClean="0"/>
              <a:t>13.06.2025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6D1953F-53AE-466C-B6A8-58C80518A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CF72B4F-5682-4873-A982-4D8DA2CB5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3B3F-DAAC-40D9-83DF-2A464A9C00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7218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77D65D-DA0B-419D-A161-3EB1348D6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F3441C7-F3F1-41BC-8B8B-E21CE34430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74260F4-876F-4AB0-8C8C-BB8D03FEAE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99841B5-B213-4070-A6BD-87336DD48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72F9CE-53D9-49FE-9CBA-A05962598A21}" type="datetimeFigureOut">
              <a:rPr lang="ru-RU" smtClean="0"/>
              <a:t>13.06.2025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423DB05-6BEE-491E-B4CA-0ACE4825D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A253915-7D94-49E1-903C-5E94C9D2B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E3B3F-DAAC-40D9-83DF-2A464A9C00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3983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28C820-485F-40FC-9E98-6F99C7898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6251C4D-9ECE-4626-9896-2A736AEB44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B195AC5-4E04-44B7-9805-E3ED5407D8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72F9CE-53D9-49FE-9CBA-A05962598A21}" type="datetimeFigureOut">
              <a:rPr lang="ru-RU" smtClean="0"/>
              <a:t>13.06.2025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09864C3-F092-4F2F-B0EC-025A094601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9955F1B-F1F0-44D0-AAAF-5D60DF2B0E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E3B3F-DAAC-40D9-83DF-2A464A9C008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3300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2" descr="https://catherineasquithgallery.com/uploads/posts/2021-02/1614408791_4-p-temnii-fon-dlya-logotipa-5.jpg">
            <a:extLst>
              <a:ext uri="{FF2B5EF4-FFF2-40B4-BE49-F238E27FC236}">
                <a16:creationId xmlns:a16="http://schemas.microsoft.com/office/drawing/2014/main" id="{E0EF904C-391F-425A-868F-8DB14444F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205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83E1AE-7005-4A0B-B8C1-7A7B30AA2B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7497" y="938332"/>
            <a:ext cx="9597006" cy="503339"/>
          </a:xfrm>
        </p:spPr>
        <p:txBody>
          <a:bodyPr>
            <a:noAutofit/>
          </a:bodyPr>
          <a:lstStyle/>
          <a:p>
            <a:r>
              <a:rPr lang="ru-RU" sz="4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Telegram-бот «</a:t>
            </a:r>
            <a:r>
              <a:rPr lang="en-US" sz="40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Danganronpa</a:t>
            </a:r>
            <a:r>
              <a:rPr lang="ru-RU" sz="4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</a:t>
            </a:r>
            <a:r>
              <a:rPr lang="ru-RU" sz="40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персонажи</a:t>
            </a:r>
            <a:r>
              <a:rPr lang="ru-RU" sz="4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»</a:t>
            </a:r>
            <a:endParaRPr lang="ru-RU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5E326BF-FA80-4236-B85C-E158D08D4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075" y="2086878"/>
            <a:ext cx="6813849" cy="383279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1605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https://catherineasquithgallery.com/uploads/posts/2021-02/1614408791_4-p-temnii-fon-dlya-logotipa-5.jpg">
            <a:extLst>
              <a:ext uri="{FF2B5EF4-FFF2-40B4-BE49-F238E27FC236}">
                <a16:creationId xmlns:a16="http://schemas.microsoft.com/office/drawing/2014/main" id="{CB1D61B6-A2EF-4293-AB04-9FB1594B9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205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Скругленный прямоугольник 13"/>
          <p:cNvSpPr/>
          <p:nvPr/>
        </p:nvSpPr>
        <p:spPr>
          <a:xfrm>
            <a:off x="7171764" y="3926541"/>
            <a:ext cx="2611718" cy="621553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1724212" y="3949233"/>
            <a:ext cx="3651623" cy="621553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420" y="426382"/>
            <a:ext cx="9361302" cy="52761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423862" y="176165"/>
            <a:ext cx="5492377" cy="1325563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Спасибо за внимание!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1312496" y="4032904"/>
            <a:ext cx="3712221" cy="126188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/>
          <p:cNvSpPr txBox="1"/>
          <p:nvPr/>
        </p:nvSpPr>
        <p:spPr>
          <a:xfrm>
            <a:off x="1297972" y="3917152"/>
            <a:ext cx="374127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 smtClean="0">
                <a:solidFill>
                  <a:schemeClr val="bg1"/>
                </a:solidFill>
              </a:rPr>
              <a:t>Github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https://github.com/maybes3x/code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7327153" y="4121001"/>
            <a:ext cx="2456330" cy="126188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TextBox 11"/>
          <p:cNvSpPr txBox="1"/>
          <p:nvPr/>
        </p:nvSpPr>
        <p:spPr>
          <a:xfrm>
            <a:off x="7552764" y="4067816"/>
            <a:ext cx="2575859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Telegram</a:t>
            </a:r>
            <a:r>
              <a:rPr lang="en-US" dirty="0" smtClean="0">
                <a:solidFill>
                  <a:schemeClr val="bg1"/>
                </a:solidFill>
              </a:rPr>
              <a:t/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@dangan2pers_bot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97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2" descr="https://catherineasquithgallery.com/uploads/posts/2021-02/1614408791_4-p-temnii-fon-dlya-logotipa-5.jpg">
            <a:extLst>
              <a:ext uri="{FF2B5EF4-FFF2-40B4-BE49-F238E27FC236}">
                <a16:creationId xmlns:a16="http://schemas.microsoft.com/office/drawing/2014/main" id="{6E11FC59-10BF-4EC3-8D94-4A171912C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205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760409-015E-4467-B743-EAF402801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0913" y="544587"/>
            <a:ext cx="3990174" cy="1156026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Общие</a:t>
            </a:r>
            <a:r>
              <a:rPr lang="ru-RU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сведения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/>
            </a:r>
            <a:b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04BF9C7-FF40-4E3C-B869-8FC75C339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00471"/>
            <a:ext cx="10515600" cy="3476491"/>
          </a:xfrm>
        </p:spPr>
        <p:txBody>
          <a:bodyPr/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Работу выполнили: Дудкина Алёна, Якжин Владимир, Степанов Дмитрий, Калинникова Ксения, 1 курс группы «Информационные системы и программирование»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Заказчик: Преподаватель дисциплины «Оператор ЭВМ» Попенко Захар Васильевич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Сроки выполнения: 6 часов с момента выдачи задания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r="944"/>
          <a:stretch/>
        </p:blipFill>
        <p:spPr>
          <a:xfrm>
            <a:off x="8243957" y="3585629"/>
            <a:ext cx="3976618" cy="322469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91874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https://catherineasquithgallery.com/uploads/posts/2021-02/1614408791_4-p-temnii-fon-dlya-logotipa-5.jpg">
            <a:extLst>
              <a:ext uri="{FF2B5EF4-FFF2-40B4-BE49-F238E27FC236}">
                <a16:creationId xmlns:a16="http://schemas.microsoft.com/office/drawing/2014/main" id="{F5B94D7D-C7AD-40C6-B529-763567728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205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91C117-AF4E-4993-A581-2F5509345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4580" y="382217"/>
            <a:ext cx="5482839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Цель и задачи проекта</a:t>
            </a:r>
            <a:endParaRPr lang="ru-RU" sz="8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12E3413-9319-4BBF-AFFE-9D0F63D03C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421" y="2136450"/>
            <a:ext cx="10759155" cy="3459400"/>
          </a:xfrm>
        </p:spPr>
        <p:txBody>
          <a:bodyPr>
            <a:normAutofit fontScale="92500" lnSpcReduction="10000"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Цель</a:t>
            </a:r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Разработать Telegram-бота, позволяющего пользователю узнать информацию про персонажей игры «</a:t>
            </a:r>
            <a:r>
              <a:rPr lang="en-US" sz="1800" b="0" i="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Danganronpa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2»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Задачи</a:t>
            </a:r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Изучить библиотеку «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pyTelegramBotAPI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»</a:t>
            </a:r>
            <a:endParaRPr lang="ru-RU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Создать Telegram-бота с использованием данной библиотеки.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Реализовать логику бота с использованием кнопок для выбора</a:t>
            </a:r>
            <a:r>
              <a:rPr lang="ru-RU" sz="18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информации.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Обеспечить обработку пользовательского ввода и генерацию ответа от бота.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Добавить команды /</a:t>
            </a:r>
            <a:r>
              <a:rPr lang="ru-RU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start</a:t>
            </a:r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и /</a:t>
            </a:r>
            <a:r>
              <a:rPr lang="ru-RU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hel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для взаимодействия с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пользователем.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0262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2" descr="https://catherineasquithgallery.com/uploads/posts/2021-02/1614408791_4-p-temnii-fon-dlya-logotipa-5.jpg">
            <a:extLst>
              <a:ext uri="{FF2B5EF4-FFF2-40B4-BE49-F238E27FC236}">
                <a16:creationId xmlns:a16="http://schemas.microsoft.com/office/drawing/2014/main" id="{8FD746DF-D2AA-49B4-959A-B4AE11BD4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205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BE85C10-CDC4-47DD-84CD-78DA7E9FF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321" y="2135861"/>
            <a:ext cx="4379009" cy="296308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EE386E-FA1C-4C2F-AC8E-3D2F55FD1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2730" y="433491"/>
            <a:ext cx="7106540" cy="1325563"/>
          </a:xfrm>
        </p:spPr>
        <p:txBody>
          <a:bodyPr>
            <a:normAutofit/>
          </a:bodyPr>
          <a:lstStyle/>
          <a:p>
            <a:r>
              <a:rPr lang="ru-RU" sz="4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Функциональные требования</a:t>
            </a:r>
            <a:endParaRPr lang="ru-RU" sz="8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BC2FA4A-EF9C-448B-9D53-28B3381881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2624" y="2012430"/>
            <a:ext cx="4049994" cy="3672555"/>
          </a:xfrm>
        </p:spPr>
        <p:txBody>
          <a:bodyPr>
            <a:normAutofit fontScale="92500" lnSpcReduction="20000"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 запуске команды /</a:t>
            </a:r>
            <a:r>
              <a:rPr lang="ru-RU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start</a:t>
            </a:r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бот отправляет приветственное сообщение и предлагает вариацию выбора персонажа.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Пользователю предоставляются кнопки для выбора одного из восемнадцати вариантов. После выбора пользователем персонажа, бот отправляет фотографию персонажа и информацию о нем.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Команда /</a:t>
            </a:r>
            <a:r>
              <a:rPr lang="ru-RU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hel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предоставляет информацию о работе бота с информацией.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0799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2" descr="https://catherineasquithgallery.com/uploads/posts/2021-02/1614408791_4-p-temnii-fon-dlya-logotipa-5.jpg">
            <a:extLst>
              <a:ext uri="{FF2B5EF4-FFF2-40B4-BE49-F238E27FC236}">
                <a16:creationId xmlns:a16="http://schemas.microsoft.com/office/drawing/2014/main" id="{793C81E5-7324-4DCE-AC71-D745D3201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205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2DF1C7F-6064-4CF4-BED1-F6E1CDDCC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267" y="250031"/>
            <a:ext cx="5833461" cy="1325563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Примеры персонажей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E084F04D-E916-41AE-AE0F-80D13DFB222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73E59DCD-BF5D-4CDF-86F0-95CF948060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104686"/>
            <a:ext cx="3629114" cy="362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0F03F41-0E9E-4B7E-97F5-87FFE88A3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44" y="1575594"/>
            <a:ext cx="2781656" cy="278165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CEE3139-1B57-4A77-9B36-1865BDD76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459" y="1579156"/>
            <a:ext cx="2781655" cy="278165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8C5A2580-75C4-4535-B544-51BD3FF83D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0678" y="1575594"/>
            <a:ext cx="2781656" cy="27816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CB245E-3603-4DA2-AF33-4CF1478C33B3}"/>
              </a:ext>
            </a:extLst>
          </p:cNvPr>
          <p:cNvSpPr txBox="1"/>
          <p:nvPr/>
        </p:nvSpPr>
        <p:spPr>
          <a:xfrm>
            <a:off x="1234868" y="4513102"/>
            <a:ext cx="19612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Монокума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A93F4B-DB3B-47AB-9C09-7B5E68C26AD7}"/>
              </a:ext>
            </a:extLst>
          </p:cNvPr>
          <p:cNvSpPr txBox="1"/>
          <p:nvPr/>
        </p:nvSpPr>
        <p:spPr>
          <a:xfrm>
            <a:off x="5429171" y="4538353"/>
            <a:ext cx="13336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Усами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6802C3F-3F43-4B1B-9C56-7210DFD451DF}"/>
              </a:ext>
            </a:extLst>
          </p:cNvPr>
          <p:cNvSpPr txBox="1"/>
          <p:nvPr/>
        </p:nvSpPr>
        <p:spPr>
          <a:xfrm>
            <a:off x="8650678" y="4513102"/>
            <a:ext cx="319327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Хаджиме</a:t>
            </a:r>
            <a:r>
              <a:rPr lang="ru-RU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Хината</a:t>
            </a:r>
            <a:endParaRPr lang="ru-RU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203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https://catherineasquithgallery.com/uploads/posts/2021-02/1614408791_4-p-temnii-fon-dlya-logotipa-5.jpg">
            <a:extLst>
              <a:ext uri="{FF2B5EF4-FFF2-40B4-BE49-F238E27FC236}">
                <a16:creationId xmlns:a16="http://schemas.microsoft.com/office/drawing/2014/main" id="{1926CAA6-B521-4921-B316-D65EFD62B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205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BCF416-94CC-465B-83A9-855CC5828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162" y="230901"/>
            <a:ext cx="2864697" cy="1325563"/>
          </a:xfrm>
        </p:spPr>
        <p:txBody>
          <a:bodyPr/>
          <a:lstStyle/>
          <a:p>
            <a:r>
              <a:rPr lang="ru-RU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Блок-схема</a:t>
            </a:r>
            <a:endParaRPr lang="ru-RU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CB1F741-4C3E-49DD-B340-4DA96FDB636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370" y="1627974"/>
            <a:ext cx="7271260" cy="423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521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2" descr="https://catherineasquithgallery.com/uploads/posts/2021-02/1614408791_4-p-temnii-fon-dlya-logotipa-5.jpg">
            <a:extLst>
              <a:ext uri="{FF2B5EF4-FFF2-40B4-BE49-F238E27FC236}">
                <a16:creationId xmlns:a16="http://schemas.microsoft.com/office/drawing/2014/main" id="{CB1D61B6-A2EF-4293-AB04-9FB1594B9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8" y="0"/>
            <a:ext cx="122205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Объект 4">
            <a:extLst>
              <a:ext uri="{FF2B5EF4-FFF2-40B4-BE49-F238E27FC236}">
                <a16:creationId xmlns:a16="http://schemas.microsoft.com/office/drawing/2014/main" id="{6A1EC1DE-5581-4DAD-9978-51710248B1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289" y="1972754"/>
            <a:ext cx="6689419" cy="37668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62C734-9727-4BBA-9787-DFDF09EA3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5253" y="455583"/>
            <a:ext cx="3741490" cy="1325563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</a:rPr>
              <a:t>Все персонажи</a:t>
            </a:r>
          </a:p>
        </p:txBody>
      </p:sp>
    </p:spTree>
    <p:extLst>
      <p:ext uri="{BB962C8B-B14F-4D97-AF65-F5344CB8AC3E}">
        <p14:creationId xmlns:p14="http://schemas.microsoft.com/office/powerpoint/2010/main" val="3693065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https://catherineasquithgallery.com/uploads/posts/2021-02/1614408791_4-p-temnii-fon-dlya-logotipa-5.jpg">
            <a:extLst>
              <a:ext uri="{FF2B5EF4-FFF2-40B4-BE49-F238E27FC236}">
                <a16:creationId xmlns:a16="http://schemas.microsoft.com/office/drawing/2014/main" id="{CB1D61B6-A2EF-4293-AB04-9FB1594B9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8" y="0"/>
            <a:ext cx="122205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3404F6-D898-40A1-9E71-9ECC49B6D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718" y="-41835"/>
            <a:ext cx="6202081" cy="1732523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код</a:t>
            </a:r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535953"/>
            <a:ext cx="10515600" cy="472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5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https://catherineasquithgallery.com/uploads/posts/2021-02/1614408791_4-p-temnii-fon-dlya-logotipa-5.jpg">
            <a:extLst>
              <a:ext uri="{FF2B5EF4-FFF2-40B4-BE49-F238E27FC236}">
                <a16:creationId xmlns:a16="http://schemas.microsoft.com/office/drawing/2014/main" id="{CB1D61B6-A2EF-4293-AB04-9FB1594B9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288" y="0"/>
            <a:ext cx="122205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5EE34F-DB07-4AE8-BFF2-F92DBA0C6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412" y="365125"/>
            <a:ext cx="7140388" cy="1325563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E276CC82-7298-44C1-A47F-BCFC31C55E6B}"/>
              </a:ext>
            </a:extLst>
          </p:cNvPr>
          <p:cNvSpPr txBox="1">
            <a:spLocks/>
          </p:cNvSpPr>
          <p:nvPr/>
        </p:nvSpPr>
        <p:spPr>
          <a:xfrm>
            <a:off x="838200" y="2625754"/>
            <a:ext cx="10515600" cy="35512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ru-RU" i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«Мы создали бот для людей, которые только начали игру. Игроки могут зайти в наш бот, и досконально изучить каждого персонажа из игры»</a:t>
            </a:r>
            <a:endParaRPr lang="ru-RU" i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09" y="3861980"/>
            <a:ext cx="5304497" cy="29960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9346" t="-3014" r="-77" b="8039"/>
          <a:stretch/>
        </p:blipFill>
        <p:spPr>
          <a:xfrm>
            <a:off x="7434259" y="3861980"/>
            <a:ext cx="4757741" cy="28240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5272600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</TotalTime>
  <Words>218</Words>
  <Application>Microsoft Office PowerPoint</Application>
  <PresentationFormat>Широкоэкранный</PresentationFormat>
  <Paragraphs>30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Symbol</vt:lpstr>
      <vt:lpstr>Times New Roman</vt:lpstr>
      <vt:lpstr>Тема Office</vt:lpstr>
      <vt:lpstr>Telegram-бот «Danganronpa 2, персонажи»</vt:lpstr>
      <vt:lpstr>Общие сведения </vt:lpstr>
      <vt:lpstr>Цель и задачи проекта</vt:lpstr>
      <vt:lpstr>Функциональные требования</vt:lpstr>
      <vt:lpstr>Примеры персонажей</vt:lpstr>
      <vt:lpstr>Блок-схема</vt:lpstr>
      <vt:lpstr>Все персонажи</vt:lpstr>
      <vt:lpstr>код</vt:lpstr>
      <vt:lpstr>заключение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Telegram-бот «Danganronpa 2, персонажи»</dc:title>
  <dc:creator>Владимир Якжин</dc:creator>
  <cp:lastModifiedBy>user</cp:lastModifiedBy>
  <cp:revision>14</cp:revision>
  <dcterms:created xsi:type="dcterms:W3CDTF">2025-06-12T06:37:27Z</dcterms:created>
  <dcterms:modified xsi:type="dcterms:W3CDTF">2025-06-13T08:14:14Z</dcterms:modified>
</cp:coreProperties>
</file>